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1" r:id="rId6"/>
    <p:sldId id="349" r:id="rId7"/>
    <p:sldId id="354" r:id="rId8"/>
    <p:sldId id="355" r:id="rId9"/>
    <p:sldId id="352" r:id="rId10"/>
    <p:sldId id="356" r:id="rId11"/>
    <p:sldId id="357" r:id="rId12"/>
    <p:sldId id="358" r:id="rId13"/>
    <p:sldId id="3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75" d="100"/>
          <a:sy n="75" d="100"/>
        </p:scale>
        <p:origin x="24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03-Jan-24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CAR ACCIDENTS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Layan </a:t>
            </a:r>
            <a:r>
              <a:rPr lang="en-US" dirty="0" err="1"/>
              <a:t>Balbisi</a:t>
            </a:r>
            <a:r>
              <a:rPr lang="en-US" dirty="0"/>
              <a:t> - Power BI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8846DB-6F25-E117-8B24-A993AB0CD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UK / 2005-2015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C153-330D-EC1D-9932-8715E1C8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2F2E-3B4B-4BE6-C63D-DED0F9927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Layan </a:t>
            </a:r>
            <a:r>
              <a:rPr lang="en-US" dirty="0" err="1"/>
              <a:t>Balbisi</a:t>
            </a:r>
            <a:r>
              <a:rPr lang="en-US" dirty="0"/>
              <a:t> | 0215423</a:t>
            </a:r>
          </a:p>
          <a:p>
            <a:r>
              <a:rPr lang="en-US" dirty="0"/>
              <a:t>Business Intelligence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Prof. Dima Suleiman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5CD0E-0695-530E-EE26-4BEDB853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630B9-90B6-70B3-25AA-7F896B44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Dataset about car accidents in UK in period of 2005-2015 were used in this project.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Data preprocessing were applied </a:t>
            </a:r>
          </a:p>
          <a:p>
            <a:r>
              <a:rPr lang="en-US" dirty="0"/>
              <a:t>Dashboard were designed using this data , utilizing Power BI</a:t>
            </a:r>
          </a:p>
          <a:p>
            <a:r>
              <a:rPr lang="en-US" dirty="0"/>
              <a:t>Hidden insights were presented  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2124"/>
            <a:ext cx="4114800" cy="365125"/>
          </a:xfrm>
        </p:spPr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D7C5E7-56FD-1356-ACB3-1418AF45CC8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599440" y="73026"/>
            <a:ext cx="10615595" cy="6363676"/>
          </a:xfr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4"/>
            <a:ext cx="3767257" cy="1563586"/>
          </a:xfrm>
        </p:spPr>
        <p:txBody>
          <a:bodyPr/>
          <a:lstStyle/>
          <a:p>
            <a:r>
              <a:rPr lang="en-US" dirty="0"/>
              <a:t>The dataset were selected from Kaggle,</a:t>
            </a:r>
          </a:p>
          <a:p>
            <a:r>
              <a:rPr lang="en-US" dirty="0"/>
              <a:t> consisting of 32 features that describe</a:t>
            </a:r>
          </a:p>
          <a:p>
            <a:r>
              <a:rPr lang="en-US" dirty="0"/>
              <a:t> the  accidents in the UK.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B979FD8-3CDE-E8BE-98C9-B09D46177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" r="3295"/>
          <a:stretch/>
        </p:blipFill>
        <p:spPr>
          <a:xfrm>
            <a:off x="6249530" y="422952"/>
            <a:ext cx="5782881" cy="58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5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4256293" cy="1358678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selection were applied , to choose 11 feature from the 32 , depending in how useful they are to the study.</a:t>
            </a:r>
          </a:p>
          <a:p>
            <a:r>
              <a:rPr lang="en-US" dirty="0"/>
              <a:t>Then the dataset were merged with other dataset from the web that mentions the number of cars in UK during that period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BAA741-5233-A0AE-600E-D4E008AC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95" y="1207952"/>
            <a:ext cx="6181605" cy="45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3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630633"/>
            <a:ext cx="10515601" cy="1016202"/>
          </a:xfrm>
        </p:spPr>
        <p:txBody>
          <a:bodyPr/>
          <a:lstStyle/>
          <a:p>
            <a:r>
              <a:rPr lang="en-US" dirty="0"/>
              <a:t>Preprocessing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854211"/>
            <a:ext cx="8845828" cy="929026"/>
          </a:xfrm>
        </p:spPr>
        <p:txBody>
          <a:bodyPr/>
          <a:lstStyle/>
          <a:p>
            <a:r>
              <a:rPr lang="en-US" dirty="0"/>
              <a:t>Beside the feature selection , these steps were also applied: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Extract the month from the date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Extract The Hour from the time feature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52545" y="3550596"/>
            <a:ext cx="2835193" cy="15288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Drop the null record in each feature , I did not choose to replace them because there count were not huge , and the data size is large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150662"/>
            <a:ext cx="2587137" cy="2034181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Replace the values naming in some feature , to make them clearer to understand.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0F558E7-32C9-E337-EAB9-427F7E63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92" y="414937"/>
            <a:ext cx="10417215" cy="58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white surfac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0FA40424-1D2E-E9A2-5F3B-86423403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" y="405115"/>
            <a:ext cx="11042248" cy="54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1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339B-4052-F70D-5AF6-8112C297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5076-634A-F2D3-5CB4-4626A5D120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All these insights were observed from the charts in the dashboard.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9FADF-CD4E-6A59-5560-A2339A42D1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3520108"/>
            <a:ext cx="6888665" cy="2890852"/>
          </a:xfrm>
        </p:spPr>
        <p:txBody>
          <a:bodyPr/>
          <a:lstStyle/>
          <a:p>
            <a:r>
              <a:rPr lang="en-US" dirty="0"/>
              <a:t>Friday as a day , has the highest proportions of the accidents , the reason might be that Friday is the day before the weekend in UK , most people leaving there works , tired from the rest of the week .</a:t>
            </a:r>
          </a:p>
          <a:p>
            <a:r>
              <a:rPr lang="en-US" dirty="0"/>
              <a:t>Also, At Hour 5:00pm , has high p proportions of the accidents , it might be because  it’s the average hour of leaving work /schools…etc.</a:t>
            </a:r>
          </a:p>
          <a:p>
            <a:r>
              <a:rPr lang="en-US" dirty="0"/>
              <a:t>More accidents happen in daylight rather than darkness , probably</a:t>
            </a:r>
            <a:r>
              <a:rPr lang="ar-JO" dirty="0"/>
              <a:t>  </a:t>
            </a:r>
            <a:r>
              <a:rPr lang="en-US" dirty="0"/>
              <a:t> because there is more traffic in this period of the day.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81C9B-421C-1713-A50F-1E16D5E1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685" y="6408760"/>
            <a:ext cx="4114800" cy="365125"/>
          </a:xfrm>
        </p:spPr>
        <p:txBody>
          <a:bodyPr/>
          <a:lstStyle/>
          <a:p>
            <a:r>
              <a:rPr lang="en-US" dirty="0"/>
              <a:t>Business intelligence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883C2-FD98-9C6C-304B-83F1D3D1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6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16c05727-aa75-4e4a-9b5f-8a80a1165891"/>
    <ds:schemaRef ds:uri="http://purl.org/dc/dcmitype/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{D0065FC6-90A0-4008-8C75-4F616D99E2E8}tf11936837_win32</Template>
  <TotalTime>72</TotalTime>
  <Words>336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 CAR ACCIDENTS</vt:lpstr>
      <vt:lpstr>Introduction</vt:lpstr>
      <vt:lpstr>PowerPoint Presentation</vt:lpstr>
      <vt:lpstr>Data choosing</vt:lpstr>
      <vt:lpstr>Data preprocessing</vt:lpstr>
      <vt:lpstr>Preprocessing </vt:lpstr>
      <vt:lpstr>PowerPoint Presentation</vt:lpstr>
      <vt:lpstr>PowerPoint Presentation</vt:lpstr>
      <vt:lpstr>Hidden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CAR ACCIDENTS</dc:title>
  <dc:creator>LIYAN ABED ALHALEEM ABID ALLAH BELBAISI</dc:creator>
  <cp:lastModifiedBy>LIYAN ABED ALHALEEM ABID ALLAH BELBAISI</cp:lastModifiedBy>
  <cp:revision>1</cp:revision>
  <dcterms:created xsi:type="dcterms:W3CDTF">2024-01-03T16:36:52Z</dcterms:created>
  <dcterms:modified xsi:type="dcterms:W3CDTF">2024-01-03T17:49:23Z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